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2D434-8DCA-4562-82A5-D1B5DF5E8285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E51C65E-2A14-4FF3-BE84-FAF63B350AEB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2D434-8DCA-4562-82A5-D1B5DF5E8285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1C65E-2A14-4FF3-BE84-FAF63B350A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2D434-8DCA-4562-82A5-D1B5DF5E8285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1C65E-2A14-4FF3-BE84-FAF63B350A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012D434-8DCA-4562-82A5-D1B5DF5E8285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E51C65E-2A14-4FF3-BE84-FAF63B350AEB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2D434-8DCA-4562-82A5-D1B5DF5E8285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1C65E-2A14-4FF3-BE84-FAF63B350AE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2D434-8DCA-4562-82A5-D1B5DF5E8285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1C65E-2A14-4FF3-BE84-FAF63B350AE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1C65E-2A14-4FF3-BE84-FAF63B350AE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2D434-8DCA-4562-82A5-D1B5DF5E8285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2D434-8DCA-4562-82A5-D1B5DF5E8285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1C65E-2A14-4FF3-BE84-FAF63B350AE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2D434-8DCA-4562-82A5-D1B5DF5E8285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1C65E-2A14-4FF3-BE84-FAF63B350A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012D434-8DCA-4562-82A5-D1B5DF5E8285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E51C65E-2A14-4FF3-BE84-FAF63B350AE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2D434-8DCA-4562-82A5-D1B5DF5E8285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E51C65E-2A14-4FF3-BE84-FAF63B350AE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012D434-8DCA-4562-82A5-D1B5DF5E8285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E51C65E-2A14-4FF3-BE84-FAF63B350AEB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Inklusiv</a:t>
            </a:r>
            <a:r>
              <a:rPr lang="en-US" dirty="0" smtClean="0"/>
              <a:t> </a:t>
            </a:r>
            <a:r>
              <a:rPr lang="en-US" dirty="0" err="1" smtClean="0"/>
              <a:t>irregelm</a:t>
            </a:r>
            <a:r>
              <a:rPr lang="de-DE" dirty="0" smtClean="0"/>
              <a:t>ässige Verben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smtClean="0"/>
              <a:t>Tagesablauf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7036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262312" y="2933700"/>
            <a:ext cx="261937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machst du? Er?</a:t>
            </a:r>
            <a:endParaRPr lang="en-US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676400"/>
            <a:ext cx="4281488" cy="2849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29200" y="756558"/>
            <a:ext cx="3333750" cy="1939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81000" y="4953000"/>
            <a:ext cx="655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b="1" dirty="0" smtClean="0">
                <a:solidFill>
                  <a:schemeClr val="bg1"/>
                </a:solidFill>
              </a:rPr>
              <a:t>ein/laden (lädt ein)</a:t>
            </a:r>
            <a:endParaRPr lang="en-US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9371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1371600"/>
            <a:ext cx="5095875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Was macht sie?  	        </a:t>
            </a:r>
            <a:r>
              <a:rPr lang="de-DE" dirty="0"/>
              <a:t>g</a:t>
            </a:r>
            <a:r>
              <a:rPr lang="de-DE" dirty="0" smtClean="0"/>
              <a:t>eben/gibt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867400" y="1676400"/>
            <a:ext cx="2819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>
                <a:solidFill>
                  <a:schemeClr val="bg1"/>
                </a:solidFill>
              </a:rPr>
              <a:t>Sie...</a:t>
            </a:r>
          </a:p>
          <a:p>
            <a:endParaRPr lang="de-DE" sz="2800" b="1" dirty="0">
              <a:solidFill>
                <a:schemeClr val="bg1"/>
              </a:solidFill>
            </a:endParaRPr>
          </a:p>
          <a:p>
            <a:r>
              <a:rPr lang="de-DE" sz="2800" b="1" dirty="0" smtClean="0">
                <a:solidFill>
                  <a:schemeClr val="bg1"/>
                </a:solidFill>
              </a:rPr>
              <a:t>...dem Buckligen Wasser.</a:t>
            </a:r>
            <a:endParaRPr lang="de-DE" sz="2800" b="1" dirty="0" smtClean="0">
              <a:solidFill>
                <a:schemeClr val="bg1"/>
              </a:solidFill>
            </a:endParaRPr>
          </a:p>
          <a:p>
            <a:endParaRPr lang="de-DE" sz="2800" dirty="0" smtClean="0"/>
          </a:p>
        </p:txBody>
      </p:sp>
    </p:spTree>
    <p:extLst>
      <p:ext uri="{BB962C8B-B14F-4D97-AF65-F5344CB8AC3E}">
        <p14:creationId xmlns:p14="http://schemas.microsoft.com/office/powerpoint/2010/main" val="10468628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276600" y="2928937"/>
            <a:ext cx="2590800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Was siehst du in meinem Zimmer?			</a:t>
            </a:r>
            <a:r>
              <a:rPr lang="de-DE" dirty="0">
                <a:solidFill>
                  <a:schemeClr val="bg1"/>
                </a:solidFill>
              </a:rPr>
              <a:t>s</a:t>
            </a:r>
            <a:r>
              <a:rPr lang="de-DE" dirty="0" smtClean="0">
                <a:solidFill>
                  <a:schemeClr val="bg1"/>
                </a:solidFill>
              </a:rPr>
              <a:t>ehen (sieht)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419600" y="1828799"/>
            <a:ext cx="1447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</a:rPr>
              <a:t>e</a:t>
            </a:r>
            <a:r>
              <a:rPr lang="de-DE" sz="2400" b="1" dirty="0" smtClean="0">
                <a:solidFill>
                  <a:schemeClr val="bg1"/>
                </a:solidFill>
              </a:rPr>
              <a:t>ine Lampe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77836" y="4191000"/>
            <a:ext cx="1676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</a:rPr>
              <a:t>e</a:t>
            </a:r>
            <a:r>
              <a:rPr lang="de-DE" sz="2400" b="1" dirty="0" smtClean="0">
                <a:solidFill>
                  <a:schemeClr val="bg1"/>
                </a:solidFill>
              </a:rPr>
              <a:t>inen Rucksack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62200" y="3250618"/>
            <a:ext cx="1447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</a:rPr>
              <a:t>e</a:t>
            </a:r>
            <a:r>
              <a:rPr lang="de-DE" sz="2400" b="1" dirty="0" smtClean="0">
                <a:solidFill>
                  <a:schemeClr val="bg1"/>
                </a:solidFill>
              </a:rPr>
              <a:t>in Poster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48400" y="1676400"/>
            <a:ext cx="1447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</a:rPr>
              <a:t>e</a:t>
            </a:r>
            <a:r>
              <a:rPr lang="de-DE" sz="2400" b="1" dirty="0" smtClean="0">
                <a:solidFill>
                  <a:schemeClr val="bg1"/>
                </a:solidFill>
              </a:rPr>
              <a:t>inen</a:t>
            </a:r>
          </a:p>
          <a:p>
            <a:r>
              <a:rPr lang="de-DE" sz="2400" b="1" dirty="0" smtClean="0">
                <a:solidFill>
                  <a:schemeClr val="bg1"/>
                </a:solidFill>
              </a:rPr>
              <a:t>Kaktus</a:t>
            </a:r>
          </a:p>
          <a:p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972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fahren - Ich fahre, du fährst.</a:t>
            </a:r>
          </a:p>
          <a:p>
            <a:r>
              <a:rPr lang="de-DE" dirty="0" smtClean="0"/>
              <a:t>schlafen - Ich schlafe,</a:t>
            </a:r>
          </a:p>
          <a:p>
            <a:r>
              <a:rPr lang="de-DE" dirty="0" smtClean="0"/>
              <a:t>essen - Ich esse,</a:t>
            </a:r>
          </a:p>
          <a:p>
            <a:r>
              <a:rPr lang="de-DE" dirty="0" smtClean="0"/>
              <a:t>sehen - Ich sehe,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 wird ä		e wird i oder ie.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685800" y="3810000"/>
            <a:ext cx="7772400" cy="2667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Verben im Präsens:</a:t>
            </a:r>
          </a:p>
          <a:p>
            <a:pPr algn="ctr"/>
            <a:endParaRPr lang="de-DE" sz="2800" dirty="0" smtClean="0"/>
          </a:p>
          <a:p>
            <a:pPr algn="ctr"/>
            <a:r>
              <a:rPr lang="de-DE" sz="2800" smtClean="0"/>
              <a:t>Normal (plus some seperable prefixes).</a:t>
            </a:r>
            <a:endParaRPr lang="de-DE" sz="2800" dirty="0" smtClean="0"/>
          </a:p>
          <a:p>
            <a:pPr algn="ctr"/>
            <a:r>
              <a:rPr lang="de-DE" sz="2800" dirty="0" smtClean="0"/>
              <a:t>Insert an „e“.</a:t>
            </a:r>
          </a:p>
          <a:p>
            <a:pPr algn="ctr"/>
            <a:r>
              <a:rPr lang="de-DE" sz="2800" dirty="0" smtClean="0"/>
              <a:t>Some verbs with stem changes.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109904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Ich...</a:t>
            </a:r>
          </a:p>
          <a:p>
            <a:r>
              <a:rPr lang="de-DE" dirty="0" smtClean="0"/>
              <a:t>Du...</a:t>
            </a:r>
          </a:p>
          <a:p>
            <a:r>
              <a:rPr lang="de-DE" dirty="0" smtClean="0"/>
              <a:t>Er...</a:t>
            </a:r>
          </a:p>
          <a:p>
            <a:r>
              <a:rPr lang="de-DE" dirty="0" smtClean="0"/>
              <a:t>Wir...</a:t>
            </a:r>
          </a:p>
          <a:p>
            <a:r>
              <a:rPr lang="de-DE" dirty="0" smtClean="0"/>
              <a:t>Ihr...</a:t>
            </a:r>
          </a:p>
          <a:p>
            <a:r>
              <a:rPr lang="de-DE" dirty="0" smtClean="0"/>
              <a:t>Sie-sie...</a:t>
            </a:r>
          </a:p>
          <a:p>
            <a:endParaRPr lang="de-DE" dirty="0" smtClean="0"/>
          </a:p>
          <a:p>
            <a:r>
              <a:rPr lang="de-DE" sz="4000" dirty="0" smtClean="0"/>
              <a:t>Frage: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essen / Toast + trinken / ein Glas Orangensaft zum Frühstück.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4419600"/>
            <a:ext cx="2886075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1800" y="685800"/>
            <a:ext cx="1757362" cy="529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4728919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62400"/>
          </a:xfrm>
        </p:spPr>
        <p:txBody>
          <a:bodyPr>
            <a:noAutofit/>
          </a:bodyPr>
          <a:lstStyle/>
          <a:p>
            <a:r>
              <a:rPr lang="de-DE" sz="3200" dirty="0" smtClean="0"/>
              <a:t>Wie kommst/gehst du zur Arbeit?</a:t>
            </a:r>
          </a:p>
          <a:p>
            <a:pPr>
              <a:buNone/>
            </a:pPr>
            <a:endParaRPr lang="de-DE" sz="3200" dirty="0" smtClean="0"/>
          </a:p>
          <a:p>
            <a:r>
              <a:rPr lang="de-DE" sz="3200" dirty="0" smtClean="0"/>
              <a:t>zu Fuß gehen.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fahren – mit dem Auto, mit dem Bus, mit dem (Fahr)Rad, mit einem Taxi, mit einem Freund/einer Freundin?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2971800"/>
            <a:ext cx="4267200" cy="2839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5792402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Ich nehme meinen Rucksack mit.</a:t>
            </a:r>
          </a:p>
          <a:p>
            <a:r>
              <a:rPr lang="de-DE" dirty="0" smtClean="0"/>
              <a:t>Ich nehme meine Bücher mit.</a:t>
            </a:r>
          </a:p>
          <a:p>
            <a:endParaRPr lang="de-DE" dirty="0" smtClean="0"/>
          </a:p>
          <a:p>
            <a:r>
              <a:rPr lang="de-DE" dirty="0" smtClean="0"/>
              <a:t>Was....?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mit/nehmen + zur Uni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533400"/>
            <a:ext cx="192405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4038600"/>
            <a:ext cx="372145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2799" y="3200400"/>
            <a:ext cx="1487929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396240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2358095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Frage: Was liest du?</a:t>
            </a:r>
          </a:p>
          <a:p>
            <a:endParaRPr lang="de-DE" dirty="0" smtClean="0"/>
          </a:p>
          <a:p>
            <a:r>
              <a:rPr lang="de-DE" dirty="0" smtClean="0"/>
              <a:t>eine Zeitung?</a:t>
            </a:r>
          </a:p>
          <a:p>
            <a:r>
              <a:rPr lang="de-DE" dirty="0" smtClean="0"/>
              <a:t> ein Buch?</a:t>
            </a:r>
          </a:p>
          <a:p>
            <a:r>
              <a:rPr lang="de-DE" dirty="0" smtClean="0"/>
              <a:t> einen Roman? </a:t>
            </a:r>
          </a:p>
          <a:p>
            <a:r>
              <a:rPr lang="de-DE" dirty="0" smtClean="0"/>
              <a:t>eine Zeitschrift (Magazin)?</a:t>
            </a:r>
          </a:p>
          <a:p>
            <a:r>
              <a:rPr lang="de-DE" dirty="0" smtClean="0"/>
              <a:t>die Wand? (the wall!!)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lesen  + im Bus oder in meinem Zimmer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4876800"/>
            <a:ext cx="255270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1295400"/>
            <a:ext cx="2270585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39338" y="2971800"/>
            <a:ext cx="2704662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775812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371600"/>
            <a:ext cx="6172200" cy="4144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macht Karl um 8 Uhr?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43000" y="5715000"/>
            <a:ext cx="701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Er...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34251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1427480"/>
            <a:ext cx="4953000" cy="404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macht diese Familie um halb 9?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5638800"/>
            <a:ext cx="807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Die Familie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02349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1447800"/>
            <a:ext cx="42672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essen sie?			(they)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5694034"/>
            <a:ext cx="807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Und du?  Was…..</a:t>
            </a:r>
            <a:endParaRPr lang="en-US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3566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38200" y="1676400"/>
            <a:ext cx="32766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isst der Junge/das Kind?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495800" y="1981200"/>
            <a:ext cx="4114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Er</a:t>
            </a:r>
          </a:p>
          <a:p>
            <a:r>
              <a:rPr lang="de-DE" sz="3200" dirty="0" smtClean="0"/>
              <a:t>Es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446330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1600200"/>
            <a:ext cx="4662487" cy="3102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macht Silke um 10 Uhr?</a:t>
            </a:r>
            <a:endParaRPr lang="en-US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55585" y="3200400"/>
            <a:ext cx="4535294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0400" y="1447800"/>
            <a:ext cx="1524000" cy="1796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28600" y="5334000"/>
            <a:ext cx="5715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>
                <a:solidFill>
                  <a:schemeClr val="bg1"/>
                </a:solidFill>
              </a:rPr>
              <a:t>Sie </a:t>
            </a:r>
            <a:r>
              <a:rPr lang="de-DE" sz="3200" b="1" dirty="0" smtClean="0">
                <a:solidFill>
                  <a:schemeClr val="bg1"/>
                </a:solidFill>
              </a:rPr>
              <a:t>_______ mit dem </a:t>
            </a:r>
          </a:p>
          <a:p>
            <a:r>
              <a:rPr lang="de-DE" sz="3200" b="1" dirty="0" smtClean="0">
                <a:solidFill>
                  <a:schemeClr val="bg1"/>
                </a:solidFill>
              </a:rPr>
              <a:t>Bus zur </a:t>
            </a:r>
            <a:r>
              <a:rPr lang="de-DE" sz="3200" b="1" dirty="0" smtClean="0">
                <a:solidFill>
                  <a:schemeClr val="bg1"/>
                </a:solidFill>
              </a:rPr>
              <a:t>Uni.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5685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638800" y="1524000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b="1" dirty="0" smtClean="0">
                <a:solidFill>
                  <a:schemeClr val="bg1"/>
                </a:solidFill>
              </a:rPr>
              <a:t>Und wie kommt Herr Atkinson in die Uni? 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524000"/>
            <a:ext cx="5181600" cy="3546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57200" y="5105400"/>
            <a:ext cx="800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>
                <a:solidFill>
                  <a:schemeClr val="bg1"/>
                </a:solidFill>
              </a:rPr>
              <a:t>Er........mit seinem Fahrrad zur Uni.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676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534400" cy="1219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Und du? </a:t>
            </a:r>
            <a:r>
              <a:rPr lang="en-US" dirty="0" err="1" smtClean="0">
                <a:solidFill>
                  <a:schemeClr val="bg1"/>
                </a:solidFill>
              </a:rPr>
              <a:t>Wie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de-DE" dirty="0" smtClean="0">
                <a:solidFill>
                  <a:schemeClr val="bg1"/>
                </a:solidFill>
              </a:rPr>
              <a:t>kommst du zur Schule?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8200" y="1828800"/>
            <a:ext cx="7620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b="1" dirty="0" smtClean="0">
                <a:solidFill>
                  <a:schemeClr val="bg1"/>
                </a:solidFill>
              </a:rPr>
              <a:t>Ich........  mit dem Auto....</a:t>
            </a:r>
          </a:p>
          <a:p>
            <a:r>
              <a:rPr lang="de-DE" sz="3600" b="1" dirty="0">
                <a:solidFill>
                  <a:schemeClr val="bg1"/>
                </a:solidFill>
              </a:rPr>
              <a:t>	</a:t>
            </a:r>
            <a:r>
              <a:rPr lang="de-DE" sz="3600" b="1" dirty="0" smtClean="0">
                <a:solidFill>
                  <a:schemeClr val="bg1"/>
                </a:solidFill>
              </a:rPr>
              <a:t>	mit dem Fahrrad....</a:t>
            </a:r>
          </a:p>
          <a:p>
            <a:r>
              <a:rPr lang="de-DE" sz="3600" b="1" dirty="0">
                <a:solidFill>
                  <a:schemeClr val="bg1"/>
                </a:solidFill>
              </a:rPr>
              <a:t>	</a:t>
            </a:r>
            <a:r>
              <a:rPr lang="de-DE" sz="3600" b="1" dirty="0" smtClean="0">
                <a:solidFill>
                  <a:schemeClr val="bg1"/>
                </a:solidFill>
              </a:rPr>
              <a:t>	mit dem Bus...</a:t>
            </a:r>
          </a:p>
          <a:p>
            <a:endParaRPr lang="de-DE" sz="3600" b="1" dirty="0" smtClean="0">
              <a:solidFill>
                <a:schemeClr val="bg1"/>
              </a:solidFill>
            </a:endParaRPr>
          </a:p>
          <a:p>
            <a:r>
              <a:rPr lang="de-DE" sz="3600" b="1" dirty="0" smtClean="0">
                <a:solidFill>
                  <a:schemeClr val="bg1"/>
                </a:solidFill>
              </a:rPr>
              <a:t>Mein Vater/Meine Mutter/Mein Freund/Meine Freundin....</a:t>
            </a:r>
          </a:p>
          <a:p>
            <a:r>
              <a:rPr lang="de-DE" sz="3600" b="1" dirty="0">
                <a:solidFill>
                  <a:schemeClr val="bg1"/>
                </a:solidFill>
              </a:rPr>
              <a:t>	</a:t>
            </a:r>
            <a:r>
              <a:rPr lang="de-DE" sz="3600" b="1" dirty="0" smtClean="0">
                <a:solidFill>
                  <a:schemeClr val="bg1"/>
                </a:solidFill>
              </a:rPr>
              <a:t>	mich mit dem Auto...</a:t>
            </a:r>
          </a:p>
          <a:p>
            <a:endParaRPr lang="de-DE" sz="3600" dirty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2546665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524000"/>
            <a:ext cx="5005387" cy="3543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macht Olivia von 9 bis 5?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486400"/>
            <a:ext cx="594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Sie 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043921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297</Words>
  <Application>Microsoft Office PowerPoint</Application>
  <PresentationFormat>On-screen Show (4:3)</PresentationFormat>
  <Paragraphs>73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Paper</vt:lpstr>
      <vt:lpstr>Tagesablauf</vt:lpstr>
      <vt:lpstr>Was macht Karl um 8 Uhr?</vt:lpstr>
      <vt:lpstr>Was macht diese Familie um halb 9?</vt:lpstr>
      <vt:lpstr>Was essen sie?   (they)</vt:lpstr>
      <vt:lpstr>Was isst der Junge/das Kind?</vt:lpstr>
      <vt:lpstr>Was macht Silke um 10 Uhr?</vt:lpstr>
      <vt:lpstr>Und wie kommt Herr Atkinson in die Uni? </vt:lpstr>
      <vt:lpstr>Und du? Wie kommst du zur Schule?</vt:lpstr>
      <vt:lpstr>Was macht Olivia von 9 bis 5?</vt:lpstr>
      <vt:lpstr>Was machst du? Er?</vt:lpstr>
      <vt:lpstr>Was macht sie?           geben/gibt</vt:lpstr>
      <vt:lpstr>Was siehst du in meinem Zimmer?   sehen (sieht)</vt:lpstr>
      <vt:lpstr>a wird ä  e wird i oder ie.</vt:lpstr>
      <vt:lpstr>essen / Toast + trinken / ein Glas Orangensaft zum Frühstück.</vt:lpstr>
      <vt:lpstr>fahren – mit dem Auto, mit dem Bus, mit dem (Fahr)Rad, mit einem Taxi, mit einem Freund/einer Freundin?</vt:lpstr>
      <vt:lpstr>mit/nehmen + zur Uni</vt:lpstr>
      <vt:lpstr>lesen  + im Bus oder in meinem Zimmer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Tagesablauf</dc:title>
  <dc:creator>Alanna</dc:creator>
  <cp:lastModifiedBy>Alanna</cp:lastModifiedBy>
  <cp:revision>1</cp:revision>
  <dcterms:created xsi:type="dcterms:W3CDTF">2013-02-05T14:31:43Z</dcterms:created>
  <dcterms:modified xsi:type="dcterms:W3CDTF">2013-02-05T14:32:47Z</dcterms:modified>
</cp:coreProperties>
</file>