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7" r:id="rId4"/>
    <p:sldId id="258" r:id="rId5"/>
    <p:sldId id="259" r:id="rId6"/>
    <p:sldId id="260" r:id="rId7"/>
    <p:sldId id="261" r:id="rId8"/>
    <p:sldId id="270" r:id="rId9"/>
    <p:sldId id="262" r:id="rId10"/>
    <p:sldId id="264" r:id="rId11"/>
    <p:sldId id="271" r:id="rId12"/>
    <p:sldId id="265" r:id="rId13"/>
    <p:sldId id="266" r:id="rId14"/>
    <p:sldId id="267" r:id="rId15"/>
    <p:sldId id="268" r:id="rId16"/>
    <p:sldId id="276" r:id="rId17"/>
    <p:sldId id="269" r:id="rId18"/>
    <p:sldId id="272" r:id="rId19"/>
    <p:sldId id="275" r:id="rId20"/>
    <p:sldId id="273" r:id="rId21"/>
    <p:sldId id="274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079C7-259D-4B5C-9D9D-E349F6462285}" type="datetimeFigureOut">
              <a:rPr lang="en-US" smtClean="0"/>
              <a:pPr/>
              <a:t>10/26/2012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4B-377F-444E-9D14-35271874E3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079C7-259D-4B5C-9D9D-E349F6462285}" type="datetimeFigureOut">
              <a:rPr lang="en-US" smtClean="0"/>
              <a:pPr/>
              <a:t>10/26/2012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4B-377F-444E-9D14-35271874E3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079C7-259D-4B5C-9D9D-E349F6462285}" type="datetimeFigureOut">
              <a:rPr lang="en-US" smtClean="0"/>
              <a:pPr/>
              <a:t>10/26/2012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4B-377F-444E-9D14-35271874E3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079C7-259D-4B5C-9D9D-E349F6462285}" type="datetimeFigureOut">
              <a:rPr lang="en-US" smtClean="0"/>
              <a:pPr/>
              <a:t>10/26/2012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4B-377F-444E-9D14-35271874E3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079C7-259D-4B5C-9D9D-E349F6462285}" type="datetimeFigureOut">
              <a:rPr lang="en-US" smtClean="0"/>
              <a:pPr/>
              <a:t>10/26/2012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4B-377F-444E-9D14-35271874E3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079C7-259D-4B5C-9D9D-E349F6462285}" type="datetimeFigureOut">
              <a:rPr lang="en-US" smtClean="0"/>
              <a:pPr/>
              <a:t>10/26/2012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4B-377F-444E-9D14-35271874E3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079C7-259D-4B5C-9D9D-E349F6462285}" type="datetimeFigureOut">
              <a:rPr lang="en-US" smtClean="0"/>
              <a:pPr/>
              <a:t>10/26/2012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4B-377F-444E-9D14-35271874E3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079C7-259D-4B5C-9D9D-E349F6462285}" type="datetimeFigureOut">
              <a:rPr lang="en-US" smtClean="0"/>
              <a:pPr/>
              <a:t>10/26/2012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4B-377F-444E-9D14-35271874E3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079C7-259D-4B5C-9D9D-E349F6462285}" type="datetimeFigureOut">
              <a:rPr lang="en-US" smtClean="0"/>
              <a:pPr/>
              <a:t>10/26/2012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4B-377F-444E-9D14-35271874E3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079C7-259D-4B5C-9D9D-E349F6462285}" type="datetimeFigureOut">
              <a:rPr lang="en-US" smtClean="0"/>
              <a:pPr/>
              <a:t>10/26/2012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4B-377F-444E-9D14-35271874E3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079C7-259D-4B5C-9D9D-E349F6462285}" type="datetimeFigureOut">
              <a:rPr lang="en-US" smtClean="0"/>
              <a:pPr/>
              <a:t>10/26/2012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4B-377F-444E-9D14-35271874E3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079C7-259D-4B5C-9D9D-E349F6462285}" type="datetimeFigureOut">
              <a:rPr lang="en-US" smtClean="0"/>
              <a:pPr/>
              <a:t>10/26/2012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37F14B-377F-444E-9D14-35271874E3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die </a:t>
            </a:r>
            <a:r>
              <a:rPr lang="en-US" dirty="0" err="1" smtClean="0"/>
              <a:t>Familie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304800"/>
            <a:ext cx="7772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Meine Mutter ist Marilyn.</a:t>
            </a:r>
          </a:p>
          <a:p>
            <a:r>
              <a:rPr lang="de-DE" sz="2800" dirty="0" smtClean="0"/>
              <a:t>Sie ist </a:t>
            </a:r>
            <a:r>
              <a:rPr lang="de-DE" sz="2800" dirty="0" smtClean="0"/>
              <a:t>69 </a:t>
            </a:r>
            <a:r>
              <a:rPr lang="de-DE" sz="2800" dirty="0" smtClean="0"/>
              <a:t>Jahre alt.</a:t>
            </a:r>
          </a:p>
          <a:p>
            <a:r>
              <a:rPr lang="de-DE" sz="2800" dirty="0" smtClean="0"/>
              <a:t>Sie hat einen Garten und strickt gern Pullis.</a:t>
            </a:r>
            <a:endParaRPr lang="en-US" sz="2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2743200"/>
            <a:ext cx="4069079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905000"/>
            <a:ext cx="2971800" cy="4465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447800"/>
            <a:ext cx="223837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838200"/>
            <a:ext cx="17049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066800" y="3962400"/>
            <a:ext cx="7315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Meine Großeltern sind leider tot.</a:t>
            </a:r>
          </a:p>
          <a:p>
            <a:r>
              <a:rPr lang="de-DE" sz="2800" dirty="0" smtClean="0"/>
              <a:t>Ich habe keine Großeltern mehr.</a:t>
            </a:r>
            <a:endParaRPr lang="en-U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8382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Ich habe keine Schwester. </a:t>
            </a:r>
            <a:endParaRPr lang="en-US" sz="3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381000"/>
            <a:ext cx="7848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Ich habe 2 Brüder.</a:t>
            </a:r>
          </a:p>
          <a:p>
            <a:r>
              <a:rPr lang="de-DE" sz="2400" dirty="0" smtClean="0"/>
              <a:t>Ein Bruder heißt Tony. Hier ist Tony.</a:t>
            </a:r>
          </a:p>
          <a:p>
            <a:r>
              <a:rPr lang="de-DE" sz="2400" dirty="0" smtClean="0"/>
              <a:t>Mein Bruder ist 34 und arbeitet in einer Fabrik.</a:t>
            </a:r>
          </a:p>
          <a:p>
            <a:r>
              <a:rPr lang="de-DE" sz="2400" dirty="0" smtClean="0"/>
              <a:t>Mein Bruder ist ein bißchen ausgeflippt.</a:t>
            </a:r>
          </a:p>
          <a:p>
            <a:r>
              <a:rPr lang="de-DE" sz="2400" dirty="0" smtClean="0"/>
              <a:t>Er spielt auch gern Gitarre.</a:t>
            </a:r>
            <a:endParaRPr lang="en-US" sz="2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29000"/>
            <a:ext cx="4191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2057400"/>
            <a:ext cx="4419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2667000"/>
            <a:ext cx="4673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04800" y="304800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Mein Bruders Frau heißt Robin</a:t>
            </a:r>
            <a:r>
              <a:rPr lang="de-DE" sz="2400" dirty="0" smtClean="0"/>
              <a:t>. </a:t>
            </a:r>
            <a:endParaRPr lang="de-DE" sz="2400" dirty="0" smtClean="0"/>
          </a:p>
          <a:p>
            <a:r>
              <a:rPr lang="de-DE" sz="2400" dirty="0" smtClean="0"/>
              <a:t>Tony und Robin fahren gern Jetski. Robin ist liebevoll und lustig.</a:t>
            </a:r>
            <a:endParaRPr 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3886200"/>
            <a:ext cx="4495800" cy="2666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Mat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2667000"/>
            <a:ext cx="5321421" cy="31051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" y="304800"/>
            <a:ext cx="762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Das ist mein jünster Bruder, Matt.</a:t>
            </a:r>
          </a:p>
          <a:p>
            <a:r>
              <a:rPr lang="de-DE" sz="2800" dirty="0" smtClean="0"/>
              <a:t>Matt ist 33 und arbeitet als Bauarbeiter.</a:t>
            </a:r>
          </a:p>
          <a:p>
            <a:r>
              <a:rPr lang="de-DE" sz="2800" dirty="0" smtClean="0"/>
              <a:t>Mein Bruder Matt ist total ruhig. </a:t>
            </a:r>
            <a:endParaRPr lang="en-US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28600"/>
            <a:ext cx="7391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Ich habe keine Kinder.</a:t>
            </a:r>
          </a:p>
          <a:p>
            <a:r>
              <a:rPr lang="de-DE" sz="3200" dirty="0" smtClean="0"/>
              <a:t>Tony hat keine Kinder.</a:t>
            </a:r>
          </a:p>
          <a:p>
            <a:r>
              <a:rPr lang="de-DE" sz="3200" dirty="0" smtClean="0"/>
              <a:t>Matt hat keine Kinder.</a:t>
            </a:r>
          </a:p>
          <a:p>
            <a:endParaRPr lang="de-DE" sz="3200" dirty="0" smtClean="0"/>
          </a:p>
          <a:p>
            <a:r>
              <a:rPr lang="de-DE" sz="3200" dirty="0" smtClean="0"/>
              <a:t>.....Also: Wir haben keine Kinder.</a:t>
            </a:r>
          </a:p>
          <a:p>
            <a:endParaRPr lang="de-DE" sz="3200" dirty="0" smtClean="0"/>
          </a:p>
          <a:p>
            <a:r>
              <a:rPr lang="de-DE" sz="3200" dirty="0" smtClean="0"/>
              <a:t>Unsere Eltern sind noch </a:t>
            </a:r>
            <a:r>
              <a:rPr lang="de-DE" sz="3200" dirty="0" smtClean="0"/>
              <a:t>nicht (not yet) </a:t>
            </a:r>
            <a:r>
              <a:rPr lang="de-DE" sz="3200" dirty="0" smtClean="0"/>
              <a:t>Großeltern. </a:t>
            </a:r>
          </a:p>
          <a:p>
            <a:endParaRPr lang="de-DE" sz="3200" dirty="0" smtClean="0"/>
          </a:p>
          <a:p>
            <a:r>
              <a:rPr lang="de-DE" sz="3200" dirty="0" smtClean="0"/>
              <a:t>Unsere Eltern haben keine Enkelkinder.</a:t>
            </a:r>
            <a:endParaRPr lang="en-US" sz="3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3149" y="2505074"/>
            <a:ext cx="4692339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85800" y="304800"/>
            <a:ext cx="7620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Das ist mein Cousin, It.</a:t>
            </a:r>
          </a:p>
          <a:p>
            <a:r>
              <a:rPr lang="de-DE" sz="2800" dirty="0" smtClean="0"/>
              <a:t>Mein Cousin ist nicht hübsch.</a:t>
            </a:r>
          </a:p>
          <a:p>
            <a:r>
              <a:rPr lang="de-DE" sz="2800" dirty="0" smtClean="0"/>
              <a:t>Er wohnt in Kalifornien und ist ein Filmstar.</a:t>
            </a:r>
          </a:p>
          <a:p>
            <a:r>
              <a:rPr lang="de-DE" sz="2800" dirty="0" smtClean="0"/>
              <a:t>Mein Cousin ist ruhig, lustig und manchmal nervig.</a:t>
            </a:r>
            <a:endParaRPr lang="en-US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86000"/>
            <a:ext cx="4124325" cy="4326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57200" y="228600"/>
            <a:ext cx="8001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Hier sind meine gute Freundinnen, Jenny und Becky.</a:t>
            </a:r>
          </a:p>
          <a:p>
            <a:r>
              <a:rPr lang="de-DE" sz="2800" dirty="0" smtClean="0"/>
              <a:t>Jenny ist meine beste Freundin. Sie ist total verrückt!</a:t>
            </a:r>
          </a:p>
          <a:p>
            <a:r>
              <a:rPr lang="de-DE" sz="2800" dirty="0" smtClean="0"/>
              <a:t>Sie lehrt Klavier und arbeitet im Blumenladen.</a:t>
            </a:r>
          </a:p>
          <a:p>
            <a:r>
              <a:rPr lang="de-DE" sz="2800" dirty="0" smtClean="0"/>
              <a:t>Becky ist Zahnärztin.</a:t>
            </a:r>
            <a:endParaRPr lang="en-US" sz="28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362200"/>
            <a:ext cx="3362325" cy="3853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766" y="2285999"/>
            <a:ext cx="5147081" cy="3424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09600" y="304800"/>
            <a:ext cx="7924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Jennys Mann heißt Chris. </a:t>
            </a:r>
          </a:p>
          <a:p>
            <a:r>
              <a:rPr lang="de-DE" sz="2800" dirty="0" smtClean="0"/>
              <a:t>Piper ist ihr Hund und Bubba ist ihre Katze. Bubba ist sehr lieb. 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172200" y="2438400"/>
            <a:ext cx="2590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Becky hat keinen </a:t>
            </a:r>
            <a:r>
              <a:rPr lang="de-DE" sz="2800" dirty="0" smtClean="0"/>
              <a:t>Mann.</a:t>
            </a:r>
          </a:p>
          <a:p>
            <a:endParaRPr lang="de-DE" sz="2800" dirty="0"/>
          </a:p>
          <a:p>
            <a:r>
              <a:rPr lang="de-DE" sz="2800" dirty="0" smtClean="0"/>
              <a:t>Sie </a:t>
            </a:r>
            <a:r>
              <a:rPr lang="de-DE" sz="2800" dirty="0" smtClean="0"/>
              <a:t>ist geschieden.</a:t>
            </a:r>
            <a:endParaRPr lang="en-US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0" y="152400"/>
            <a:ext cx="9734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-332509" y="583843"/>
            <a:ext cx="1676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-190500" y="1221137"/>
            <a:ext cx="2057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330075" y="364959"/>
            <a:ext cx="1676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6927" y="822159"/>
            <a:ext cx="1676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-6927" y="886950"/>
            <a:ext cx="1676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-330075" y="876573"/>
            <a:ext cx="1816661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259945" y="1025221"/>
            <a:ext cx="1676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857014"/>
            <a:ext cx="1676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47973"/>
            <a:ext cx="1676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-305391" y="190773"/>
            <a:ext cx="1676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-295439" y="1105173"/>
            <a:ext cx="1676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-330075" y="647973"/>
            <a:ext cx="1676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133600"/>
            <a:ext cx="3612232" cy="3471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04800" y="381000"/>
            <a:ext cx="8153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Noel ist Jennys Sohn. Er ist in der 4. Klasse.</a:t>
            </a:r>
          </a:p>
          <a:p>
            <a:endParaRPr lang="de-DE" sz="2800" dirty="0" smtClean="0"/>
          </a:p>
          <a:p>
            <a:r>
              <a:rPr lang="de-DE" sz="2800" dirty="0" smtClean="0"/>
              <a:t>Becky hat 2 Töchter, Sophie und Gracie.</a:t>
            </a:r>
            <a:endParaRPr lang="en-US" sz="2800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209800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304800"/>
            <a:ext cx="74676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Mein </a:t>
            </a:r>
            <a:r>
              <a:rPr lang="de-DE" sz="2400" dirty="0"/>
              <a:t> </a:t>
            </a:r>
            <a:r>
              <a:rPr lang="de-DE" sz="2400" dirty="0" smtClean="0"/>
              <a:t>with masculine nouns:</a:t>
            </a:r>
            <a:r>
              <a:rPr lang="de-DE" sz="2400" dirty="0" smtClean="0"/>
              <a:t>	Vater, Bruder, Sohn, </a:t>
            </a:r>
            <a:r>
              <a:rPr lang="de-DE" sz="2400" dirty="0" smtClean="0"/>
              <a:t>					Cousin/Vetter</a:t>
            </a:r>
          </a:p>
          <a:p>
            <a:r>
              <a:rPr lang="de-DE" sz="2400" dirty="0" smtClean="0"/>
              <a:t>Mein with neuter nouns:  Baby, Kind</a:t>
            </a:r>
            <a:endParaRPr lang="de-DE" sz="2400" dirty="0" smtClean="0"/>
          </a:p>
          <a:p>
            <a:endParaRPr lang="de-DE" sz="2400" dirty="0" smtClean="0"/>
          </a:p>
          <a:p>
            <a:r>
              <a:rPr lang="de-DE" sz="2400" dirty="0" smtClean="0"/>
              <a:t>Meine with feminine nouns: </a:t>
            </a:r>
            <a:r>
              <a:rPr lang="de-DE" sz="2400" dirty="0" smtClean="0"/>
              <a:t>	</a:t>
            </a:r>
            <a:r>
              <a:rPr lang="de-DE" sz="2400" dirty="0" smtClean="0"/>
              <a:t>Mutter</a:t>
            </a:r>
            <a:r>
              <a:rPr lang="de-DE" sz="2400" dirty="0" smtClean="0"/>
              <a:t>, Schwester, Tochter, </a:t>
            </a:r>
            <a:endParaRPr lang="de-DE" sz="2400" dirty="0" smtClean="0"/>
          </a:p>
          <a:p>
            <a:r>
              <a:rPr lang="de-DE" sz="2400" dirty="0"/>
              <a:t>	</a:t>
            </a:r>
            <a:r>
              <a:rPr lang="de-DE" sz="2400" dirty="0" smtClean="0"/>
              <a:t>			</a:t>
            </a:r>
            <a:r>
              <a:rPr lang="de-DE" sz="2400" dirty="0" smtClean="0"/>
              <a:t>Kusine</a:t>
            </a:r>
            <a:endParaRPr lang="de-DE" sz="2400" dirty="0" smtClean="0"/>
          </a:p>
          <a:p>
            <a:endParaRPr lang="de-DE" sz="2400" dirty="0" smtClean="0"/>
          </a:p>
          <a:p>
            <a:endParaRPr lang="de-DE" sz="2400" dirty="0" smtClean="0"/>
          </a:p>
          <a:p>
            <a:r>
              <a:rPr lang="de-DE" sz="2400" dirty="0" smtClean="0"/>
              <a:t>Meine </a:t>
            </a:r>
            <a:r>
              <a:rPr lang="de-DE" sz="2400" dirty="0" smtClean="0"/>
              <a:t>with plural forms: </a:t>
            </a:r>
            <a:r>
              <a:rPr lang="de-DE" sz="2400" dirty="0"/>
              <a:t> </a:t>
            </a:r>
            <a:r>
              <a:rPr lang="de-DE" sz="2400" dirty="0" smtClean="0"/>
              <a:t>plural</a:t>
            </a:r>
            <a:r>
              <a:rPr lang="de-DE" sz="2400" dirty="0" smtClean="0"/>
              <a:t>: Schwestern, Brüder, </a:t>
            </a:r>
            <a:r>
              <a:rPr lang="de-DE" sz="2400" dirty="0" smtClean="0"/>
              <a:t>					Eltern</a:t>
            </a:r>
            <a:r>
              <a:rPr lang="de-DE" sz="2400" dirty="0" smtClean="0"/>
              <a:t>...</a:t>
            </a:r>
          </a:p>
          <a:p>
            <a:r>
              <a:rPr lang="de-DE" sz="2400" dirty="0" smtClean="0"/>
              <a:t>mein</a:t>
            </a:r>
            <a:r>
              <a:rPr lang="de-DE" sz="2400" dirty="0" smtClean="0"/>
              <a:t>: my</a:t>
            </a:r>
          </a:p>
          <a:p>
            <a:r>
              <a:rPr lang="de-DE" sz="2400" dirty="0" smtClean="0"/>
              <a:t>dein: your</a:t>
            </a:r>
            <a:endParaRPr lang="en-US" sz="2400" dirty="0" smtClean="0"/>
          </a:p>
          <a:p>
            <a:r>
              <a:rPr lang="de-DE" sz="2400" dirty="0" smtClean="0"/>
              <a:t>sein: his</a:t>
            </a:r>
          </a:p>
          <a:p>
            <a:r>
              <a:rPr lang="de-DE" sz="2400" dirty="0" smtClean="0"/>
              <a:t>ihr: hers</a:t>
            </a:r>
          </a:p>
          <a:p>
            <a:r>
              <a:rPr lang="de-DE" sz="2400" dirty="0" smtClean="0"/>
              <a:t>sein: its</a:t>
            </a:r>
          </a:p>
          <a:p>
            <a:r>
              <a:rPr lang="de-DE" sz="2400" dirty="0" smtClean="0"/>
              <a:t>unser: our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611091" y="4097622"/>
            <a:ext cx="3505200" cy="280076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de-DE" sz="2000" dirty="0"/>
              <a:t>l</a:t>
            </a:r>
            <a:r>
              <a:rPr lang="de-DE" sz="2000" dirty="0" smtClean="0"/>
              <a:t>edig = single</a:t>
            </a:r>
          </a:p>
          <a:p>
            <a:endParaRPr lang="de-DE" sz="2000" dirty="0" smtClean="0"/>
          </a:p>
          <a:p>
            <a:r>
              <a:rPr lang="de-DE" sz="2000" dirty="0" smtClean="0"/>
              <a:t>verheiratet </a:t>
            </a:r>
            <a:r>
              <a:rPr lang="de-DE" sz="2000" dirty="0" smtClean="0"/>
              <a:t>= married</a:t>
            </a:r>
          </a:p>
          <a:p>
            <a:endParaRPr lang="de-DE" sz="2000" dirty="0" smtClean="0"/>
          </a:p>
          <a:p>
            <a:r>
              <a:rPr lang="de-DE" sz="2000" dirty="0" smtClean="0"/>
              <a:t>verlobt = engaged</a:t>
            </a:r>
          </a:p>
          <a:p>
            <a:endParaRPr lang="de-DE" sz="2000" dirty="0" smtClean="0"/>
          </a:p>
          <a:p>
            <a:r>
              <a:rPr lang="de-DE" sz="2000" dirty="0" smtClean="0"/>
              <a:t>geschieden = divorced</a:t>
            </a:r>
          </a:p>
          <a:p>
            <a:endParaRPr lang="de-DE" dirty="0" smtClean="0"/>
          </a:p>
          <a:p>
            <a:r>
              <a:rPr lang="de-DE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219200"/>
            <a:ext cx="8229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2400" dirty="0" err="1" smtClean="0">
                <a:latin typeface="Aharoni" pitchFamily="2" charset="-79"/>
                <a:cs typeface="Aharoni" pitchFamily="2" charset="-79"/>
              </a:rPr>
              <a:t>der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		di</a:t>
            </a:r>
            <a:r>
              <a:rPr lang="en-US" sz="2400" b="1" u="sng" dirty="0" smtClean="0">
                <a:latin typeface="Aharoni" pitchFamily="2" charset="-79"/>
                <a:cs typeface="Aharoni" pitchFamily="2" charset="-79"/>
              </a:rPr>
              <a:t>e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		das			di</a:t>
            </a:r>
            <a:r>
              <a:rPr lang="en-US" sz="2400" b="1" u="sng" dirty="0" smtClean="0">
                <a:latin typeface="Aharoni" pitchFamily="2" charset="-79"/>
                <a:cs typeface="Aharoni" pitchFamily="2" charset="-79"/>
              </a:rPr>
              <a:t>e</a:t>
            </a:r>
          </a:p>
          <a:p>
            <a:endParaRPr lang="en-US" sz="2400" dirty="0" smtClean="0">
              <a:latin typeface="Aharoni" pitchFamily="2" charset="-79"/>
              <a:cs typeface="Aharoni" pitchFamily="2" charset="-79"/>
            </a:endParaRPr>
          </a:p>
          <a:p>
            <a:r>
              <a:rPr lang="en-US" sz="2400" dirty="0" err="1" smtClean="0">
                <a:latin typeface="Aharoni" pitchFamily="2" charset="-79"/>
                <a:cs typeface="Aharoni" pitchFamily="2" charset="-79"/>
              </a:rPr>
              <a:t>mein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		</a:t>
            </a:r>
            <a:r>
              <a:rPr lang="en-US" sz="2400" dirty="0" err="1" smtClean="0">
                <a:latin typeface="Aharoni" pitchFamily="2" charset="-79"/>
                <a:cs typeface="Aharoni" pitchFamily="2" charset="-79"/>
              </a:rPr>
              <a:t>mein</a:t>
            </a:r>
            <a:r>
              <a:rPr lang="en-US" sz="2400" b="1" u="sng" dirty="0" err="1" smtClean="0">
                <a:latin typeface="Aharoni" pitchFamily="2" charset="-79"/>
                <a:cs typeface="Aharoni" pitchFamily="2" charset="-79"/>
              </a:rPr>
              <a:t>e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		</a:t>
            </a:r>
            <a:r>
              <a:rPr lang="en-US" sz="2400" dirty="0" err="1" smtClean="0">
                <a:latin typeface="Aharoni" pitchFamily="2" charset="-79"/>
                <a:cs typeface="Aharoni" pitchFamily="2" charset="-79"/>
              </a:rPr>
              <a:t>mein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			</a:t>
            </a:r>
            <a:r>
              <a:rPr lang="en-US" sz="2400" dirty="0" err="1" smtClean="0">
                <a:latin typeface="Aharoni" pitchFamily="2" charset="-79"/>
                <a:cs typeface="Aharoni" pitchFamily="2" charset="-79"/>
              </a:rPr>
              <a:t>mein</a:t>
            </a:r>
            <a:r>
              <a:rPr lang="en-US" sz="2400" b="1" u="sng" dirty="0" err="1" smtClean="0">
                <a:latin typeface="Aharoni" pitchFamily="2" charset="-79"/>
                <a:cs typeface="Aharoni" pitchFamily="2" charset="-79"/>
              </a:rPr>
              <a:t>e</a:t>
            </a:r>
            <a:endParaRPr lang="en-US" sz="2400" b="1" u="sng" dirty="0" smtClean="0">
              <a:latin typeface="Aharoni" pitchFamily="2" charset="-79"/>
              <a:cs typeface="Aharoni" pitchFamily="2" charset="-79"/>
            </a:endParaRPr>
          </a:p>
          <a:p>
            <a:r>
              <a:rPr lang="en-US" sz="2400" dirty="0" err="1" smtClean="0">
                <a:latin typeface="Aharoni" pitchFamily="2" charset="-79"/>
                <a:cs typeface="Aharoni" pitchFamily="2" charset="-79"/>
              </a:rPr>
              <a:t>ein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		</a:t>
            </a:r>
            <a:r>
              <a:rPr lang="en-US" sz="2400" dirty="0" err="1" smtClean="0">
                <a:latin typeface="Aharoni" pitchFamily="2" charset="-79"/>
                <a:cs typeface="Aharoni" pitchFamily="2" charset="-79"/>
              </a:rPr>
              <a:t>eine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		</a:t>
            </a:r>
            <a:r>
              <a:rPr lang="en-US" sz="2400" dirty="0" err="1" smtClean="0">
                <a:latin typeface="Aharoni" pitchFamily="2" charset="-79"/>
                <a:cs typeface="Aharoni" pitchFamily="2" charset="-79"/>
              </a:rPr>
              <a:t>ein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			</a:t>
            </a:r>
            <a:r>
              <a:rPr lang="en-US" sz="2400" dirty="0" err="1" smtClean="0">
                <a:latin typeface="Aharoni" pitchFamily="2" charset="-79"/>
                <a:cs typeface="Aharoni" pitchFamily="2" charset="-79"/>
              </a:rPr>
              <a:t>viele</a:t>
            </a:r>
            <a:endParaRPr lang="en-US" sz="2400" dirty="0" smtClean="0">
              <a:latin typeface="Aharoni" pitchFamily="2" charset="-79"/>
              <a:cs typeface="Aharoni" pitchFamily="2" charset="-79"/>
            </a:endParaRPr>
          </a:p>
          <a:p>
            <a:r>
              <a:rPr lang="en-US" sz="2400" dirty="0" err="1" smtClean="0">
                <a:latin typeface="Aharoni" pitchFamily="2" charset="-79"/>
                <a:cs typeface="Aharoni" pitchFamily="2" charset="-79"/>
              </a:rPr>
              <a:t>kein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		</a:t>
            </a:r>
            <a:r>
              <a:rPr lang="en-US" sz="2400" dirty="0" err="1" smtClean="0">
                <a:latin typeface="Aharoni" pitchFamily="2" charset="-79"/>
                <a:cs typeface="Aharoni" pitchFamily="2" charset="-79"/>
              </a:rPr>
              <a:t>keine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		</a:t>
            </a:r>
            <a:r>
              <a:rPr lang="en-US" sz="2400" dirty="0" err="1" smtClean="0">
                <a:latin typeface="Aharoni" pitchFamily="2" charset="-79"/>
                <a:cs typeface="Aharoni" pitchFamily="2" charset="-79"/>
              </a:rPr>
              <a:t>kein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			</a:t>
            </a:r>
            <a:r>
              <a:rPr lang="en-US" sz="2400" dirty="0" err="1" smtClean="0">
                <a:latin typeface="Aharoni" pitchFamily="2" charset="-79"/>
                <a:cs typeface="Aharoni" pitchFamily="2" charset="-79"/>
              </a:rPr>
              <a:t>keine</a:t>
            </a:r>
            <a:endParaRPr lang="en-US" sz="2400" dirty="0" smtClean="0">
              <a:latin typeface="Aharoni" pitchFamily="2" charset="-79"/>
              <a:cs typeface="Aharoni" pitchFamily="2" charset="-79"/>
            </a:endParaRPr>
          </a:p>
          <a:p>
            <a:endParaRPr lang="en-US" sz="2400" dirty="0">
              <a:latin typeface="Aharoni" pitchFamily="2" charset="-79"/>
              <a:cs typeface="Aharoni" pitchFamily="2" charset="-79"/>
            </a:endParaRPr>
          </a:p>
          <a:p>
            <a:endParaRPr lang="en-US" sz="2400" dirty="0" smtClean="0">
              <a:latin typeface="Aharoni" pitchFamily="2" charset="-79"/>
              <a:cs typeface="Aharoni" pitchFamily="2" charset="-79"/>
            </a:endParaRPr>
          </a:p>
          <a:p>
            <a:endParaRPr lang="en-US" sz="2400" dirty="0">
              <a:latin typeface="Aharoni" pitchFamily="2" charset="-79"/>
              <a:cs typeface="Aharoni" pitchFamily="2" charset="-79"/>
            </a:endParaRPr>
          </a:p>
          <a:p>
            <a:r>
              <a:rPr lang="en-US" sz="2400" dirty="0">
                <a:latin typeface="Aharoni" pitchFamily="2" charset="-79"/>
                <a:cs typeface="Aharoni" pitchFamily="2" charset="-79"/>
              </a:rPr>
              <a:t>m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y</a:t>
            </a:r>
          </a:p>
          <a:p>
            <a:r>
              <a:rPr lang="en-US" sz="2400" dirty="0" smtClean="0">
                <a:latin typeface="Aharoni" pitchFamily="2" charset="-79"/>
                <a:cs typeface="Aharoni" pitchFamily="2" charset="-79"/>
              </a:rPr>
              <a:t>a/an</a:t>
            </a:r>
          </a:p>
          <a:p>
            <a:r>
              <a:rPr lang="en-US" sz="2400" dirty="0">
                <a:latin typeface="Aharoni" pitchFamily="2" charset="-79"/>
                <a:cs typeface="Aharoni" pitchFamily="2" charset="-79"/>
              </a:rPr>
              <a:t>n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o/none/not any</a:t>
            </a:r>
            <a:endParaRPr lang="en-US" sz="2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609600"/>
            <a:ext cx="830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haroni" pitchFamily="2" charset="-79"/>
                <a:cs typeface="Aharoni" pitchFamily="2" charset="-79"/>
              </a:rPr>
              <a:t>m.		f.		n.			pl.</a:t>
            </a: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52400"/>
            <a:ext cx="4572000" cy="637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ounded Rectangular Callout 2"/>
          <p:cNvSpPr/>
          <p:nvPr/>
        </p:nvSpPr>
        <p:spPr>
          <a:xfrm>
            <a:off x="5486400" y="304800"/>
            <a:ext cx="3429000" cy="5562600"/>
          </a:xfrm>
          <a:prstGeom prst="wedgeRoundRectCallout">
            <a:avLst>
              <a:gd name="adj1" fmla="val -60071"/>
              <a:gd name="adj2" fmla="val -88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 rot="10800000" flipV="1">
            <a:off x="2362200" y="457200"/>
            <a:ext cx="838200" cy="381000"/>
          </a:xfrm>
          <a:prstGeom prst="straightConnector1">
            <a:avLst/>
          </a:prstGeom>
          <a:ln w="508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715000" y="6096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35152" cy="6672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Straight Arrow Connector 2"/>
          <p:cNvCxnSpPr/>
          <p:nvPr/>
        </p:nvCxnSpPr>
        <p:spPr>
          <a:xfrm rot="10800000" flipV="1">
            <a:off x="3581400" y="609600"/>
            <a:ext cx="1828800" cy="762000"/>
          </a:xfrm>
          <a:prstGeom prst="straightConnector1">
            <a:avLst/>
          </a:prstGeom>
          <a:ln w="508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ounded Rectangular Callout 4"/>
          <p:cNvSpPr/>
          <p:nvPr/>
        </p:nvSpPr>
        <p:spPr>
          <a:xfrm>
            <a:off x="5867400" y="304800"/>
            <a:ext cx="3276600" cy="5791200"/>
          </a:xfrm>
          <a:prstGeom prst="wedgeRoundRectCallout">
            <a:avLst>
              <a:gd name="adj1" fmla="val -54720"/>
              <a:gd name="adj2" fmla="val -92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19800" y="609600"/>
            <a:ext cx="289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Gomez</a:t>
            </a:r>
          </a:p>
          <a:p>
            <a:r>
              <a:rPr lang="en-US" dirty="0" err="1" smtClean="0"/>
              <a:t>Morticia</a:t>
            </a:r>
            <a:endParaRPr lang="en-US" dirty="0" smtClean="0"/>
          </a:p>
          <a:p>
            <a:r>
              <a:rPr lang="en-US" dirty="0" err="1" smtClean="0"/>
              <a:t>Onkel</a:t>
            </a:r>
            <a:r>
              <a:rPr lang="en-US" dirty="0" smtClean="0"/>
              <a:t> Fester</a:t>
            </a:r>
          </a:p>
          <a:p>
            <a:r>
              <a:rPr lang="en-US" dirty="0" smtClean="0"/>
              <a:t>Wednesday</a:t>
            </a:r>
          </a:p>
          <a:p>
            <a:r>
              <a:rPr lang="en-US" dirty="0" err="1" smtClean="0"/>
              <a:t>Pugsley</a:t>
            </a:r>
            <a:endParaRPr lang="en-US" dirty="0" smtClean="0"/>
          </a:p>
          <a:p>
            <a:r>
              <a:rPr lang="en-US" dirty="0" err="1" smtClean="0"/>
              <a:t>Oma</a:t>
            </a:r>
            <a:r>
              <a:rPr lang="en-US" dirty="0" smtClean="0"/>
              <a:t> Addams</a:t>
            </a:r>
          </a:p>
          <a:p>
            <a:r>
              <a:rPr lang="en-US" dirty="0" smtClean="0"/>
              <a:t>Lurch, </a:t>
            </a:r>
            <a:r>
              <a:rPr lang="en-US" dirty="0" err="1" smtClean="0"/>
              <a:t>der</a:t>
            </a:r>
            <a:r>
              <a:rPr lang="en-US" dirty="0" smtClean="0"/>
              <a:t> </a:t>
            </a:r>
            <a:r>
              <a:rPr lang="en-US" dirty="0" err="1" smtClean="0"/>
              <a:t>Diener</a:t>
            </a:r>
            <a:endParaRPr lang="en-US" dirty="0" smtClean="0"/>
          </a:p>
          <a:p>
            <a:r>
              <a:rPr lang="en-US" dirty="0" smtClean="0"/>
              <a:t>“Es”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9232" y="533400"/>
            <a:ext cx="614476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Straight Arrow Connector 2"/>
          <p:cNvCxnSpPr/>
          <p:nvPr/>
        </p:nvCxnSpPr>
        <p:spPr>
          <a:xfrm rot="16200000" flipH="1">
            <a:off x="4686300" y="647700"/>
            <a:ext cx="1066800" cy="533400"/>
          </a:xfrm>
          <a:prstGeom prst="straightConnector1">
            <a:avLst/>
          </a:prstGeom>
          <a:ln w="508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ounded Rectangular Callout 4"/>
          <p:cNvSpPr/>
          <p:nvPr/>
        </p:nvSpPr>
        <p:spPr>
          <a:xfrm>
            <a:off x="381000" y="609600"/>
            <a:ext cx="3352800" cy="5029200"/>
          </a:xfrm>
          <a:prstGeom prst="wedgeRoundRectCallout">
            <a:avLst>
              <a:gd name="adj1" fmla="val 69946"/>
              <a:gd name="adj2" fmla="val 134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09600" y="9906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838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wohnen</a:t>
            </a:r>
            <a:r>
              <a:rPr lang="en-US" sz="2400" dirty="0" smtClean="0"/>
              <a:t> – </a:t>
            </a:r>
            <a:r>
              <a:rPr lang="en-US" sz="2400" dirty="0" err="1" smtClean="0"/>
              <a:t>Ich</a:t>
            </a:r>
            <a:r>
              <a:rPr lang="en-US" sz="2400" dirty="0" smtClean="0"/>
              <a:t> </a:t>
            </a:r>
            <a:r>
              <a:rPr lang="en-US" sz="2400" dirty="0" err="1" smtClean="0"/>
              <a:t>wohne</a:t>
            </a:r>
            <a:r>
              <a:rPr lang="en-US" sz="2400" dirty="0" smtClean="0"/>
              <a:t> in Devils Lake. </a:t>
            </a:r>
          </a:p>
          <a:p>
            <a:r>
              <a:rPr lang="en-US" sz="2400" dirty="0" smtClean="0"/>
              <a:t>	- </a:t>
            </a:r>
            <a:r>
              <a:rPr lang="en-US" sz="2400" dirty="0" err="1" smtClean="0"/>
              <a:t>Wo</a:t>
            </a:r>
            <a:r>
              <a:rPr lang="en-US" sz="2400" dirty="0" smtClean="0"/>
              <a:t> </a:t>
            </a:r>
            <a:r>
              <a:rPr lang="en-US" sz="2400" dirty="0" err="1" smtClean="0"/>
              <a:t>wohnst</a:t>
            </a:r>
            <a:r>
              <a:rPr lang="en-US" sz="2400" dirty="0" smtClean="0"/>
              <a:t> du?</a:t>
            </a:r>
          </a:p>
          <a:p>
            <a:endParaRPr lang="en-US" sz="2400" dirty="0" smtClean="0"/>
          </a:p>
          <a:p>
            <a:r>
              <a:rPr lang="en-US" sz="2400" dirty="0" err="1" smtClean="0"/>
              <a:t>kommen</a:t>
            </a:r>
            <a:r>
              <a:rPr lang="en-US" sz="2400" dirty="0" smtClean="0"/>
              <a:t> + </a:t>
            </a:r>
            <a:r>
              <a:rPr lang="en-US" sz="2400" dirty="0" err="1" smtClean="0"/>
              <a:t>aus</a:t>
            </a:r>
            <a:r>
              <a:rPr lang="en-US" sz="2400" dirty="0" smtClean="0"/>
              <a:t> – </a:t>
            </a:r>
            <a:r>
              <a:rPr lang="en-US" sz="2400" dirty="0" err="1" smtClean="0"/>
              <a:t>Ich</a:t>
            </a:r>
            <a:r>
              <a:rPr lang="en-US" sz="2400" dirty="0" smtClean="0"/>
              <a:t> </a:t>
            </a:r>
            <a:r>
              <a:rPr lang="en-US" sz="2400" dirty="0" err="1" smtClean="0"/>
              <a:t>komme</a:t>
            </a:r>
            <a:r>
              <a:rPr lang="en-US" sz="2400" dirty="0" smtClean="0"/>
              <a:t> </a:t>
            </a:r>
            <a:r>
              <a:rPr lang="en-US" sz="2400" dirty="0" err="1" smtClean="0"/>
              <a:t>aus</a:t>
            </a:r>
            <a:r>
              <a:rPr lang="en-US" sz="2400" dirty="0" smtClean="0"/>
              <a:t> X.</a:t>
            </a:r>
          </a:p>
          <a:p>
            <a:r>
              <a:rPr lang="en-US" sz="2400" dirty="0" smtClean="0"/>
              <a:t>	-  </a:t>
            </a:r>
            <a:r>
              <a:rPr lang="en-US" sz="2400" dirty="0" err="1" smtClean="0"/>
              <a:t>Woher</a:t>
            </a:r>
            <a:r>
              <a:rPr lang="en-US" sz="2400" dirty="0" smtClean="0"/>
              <a:t> </a:t>
            </a:r>
            <a:r>
              <a:rPr lang="en-US" sz="2400" dirty="0" err="1" smtClean="0"/>
              <a:t>kommst</a:t>
            </a:r>
            <a:r>
              <a:rPr lang="en-US" sz="2400" dirty="0" smtClean="0"/>
              <a:t> du?</a:t>
            </a:r>
          </a:p>
          <a:p>
            <a:r>
              <a:rPr lang="en-US" sz="2400" dirty="0" err="1" smtClean="0"/>
              <a:t>sein</a:t>
            </a:r>
            <a:r>
              <a:rPr lang="en-US" sz="2400" dirty="0" smtClean="0"/>
              <a:t> -  </a:t>
            </a:r>
            <a:r>
              <a:rPr lang="en-US" sz="2400" dirty="0" err="1" smtClean="0"/>
              <a:t>Wie</a:t>
            </a:r>
            <a:r>
              <a:rPr lang="en-US" sz="2400" dirty="0" smtClean="0"/>
              <a:t> alt </a:t>
            </a:r>
            <a:r>
              <a:rPr lang="en-US" sz="2400" dirty="0" err="1" smtClean="0"/>
              <a:t>bist</a:t>
            </a:r>
            <a:r>
              <a:rPr lang="en-US" sz="2400" dirty="0" smtClean="0"/>
              <a:t> du? </a:t>
            </a:r>
            <a:r>
              <a:rPr lang="en-US" sz="2400" dirty="0" err="1" smtClean="0"/>
              <a:t>Ich</a:t>
            </a:r>
            <a:r>
              <a:rPr lang="en-US" sz="2400" dirty="0" smtClean="0"/>
              <a:t> bin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752600" y="533400"/>
            <a:ext cx="5867400" cy="2057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smtClean="0"/>
              <a:t>Meine Familie</a:t>
            </a:r>
          </a:p>
          <a:p>
            <a:pPr algn="ctr"/>
            <a:endParaRPr lang="de-DE" sz="2800" dirty="0" smtClean="0"/>
          </a:p>
          <a:p>
            <a:pPr algn="ctr"/>
            <a:r>
              <a:rPr lang="de-DE" sz="2800" dirty="0" smtClean="0"/>
              <a:t>Meine Familie wohnt in Minnesota.</a:t>
            </a:r>
            <a:endParaRPr lang="en-US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2971800"/>
            <a:ext cx="2905125" cy="334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Straight Arrow Connector 4"/>
          <p:cNvCxnSpPr/>
          <p:nvPr/>
        </p:nvCxnSpPr>
        <p:spPr>
          <a:xfrm>
            <a:off x="1447800" y="4572000"/>
            <a:ext cx="2286000" cy="137160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7848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Das </a:t>
            </a:r>
            <a:r>
              <a:rPr lang="en-US" sz="3200" dirty="0" err="1" smtClean="0"/>
              <a:t>ist</a:t>
            </a:r>
            <a:r>
              <a:rPr lang="en-US" sz="3200" dirty="0" smtClean="0"/>
              <a:t> </a:t>
            </a:r>
            <a:r>
              <a:rPr lang="en-US" sz="3200" dirty="0" err="1" smtClean="0"/>
              <a:t>mein</a:t>
            </a:r>
            <a:r>
              <a:rPr lang="en-US" sz="3200" dirty="0" smtClean="0"/>
              <a:t> </a:t>
            </a:r>
            <a:r>
              <a:rPr lang="en-US" sz="3200" dirty="0" err="1" smtClean="0"/>
              <a:t>Vater</a:t>
            </a:r>
            <a:r>
              <a:rPr lang="en-US" sz="3200" dirty="0" smtClean="0"/>
              <a:t>. </a:t>
            </a:r>
            <a:r>
              <a:rPr lang="en-US" sz="3200" dirty="0" err="1" smtClean="0"/>
              <a:t>Er</a:t>
            </a:r>
            <a:r>
              <a:rPr lang="en-US" sz="3200" dirty="0" smtClean="0"/>
              <a:t> </a:t>
            </a:r>
            <a:r>
              <a:rPr lang="en-US" sz="3200" dirty="0" err="1" smtClean="0"/>
              <a:t>heißt</a:t>
            </a:r>
            <a:r>
              <a:rPr lang="en-US" sz="3200" dirty="0" smtClean="0"/>
              <a:t> </a:t>
            </a:r>
            <a:r>
              <a:rPr lang="en-US" sz="3200" dirty="0" err="1" smtClean="0"/>
              <a:t>Arland</a:t>
            </a:r>
            <a:r>
              <a:rPr lang="en-US" sz="3200" dirty="0" smtClean="0"/>
              <a:t>.</a:t>
            </a:r>
          </a:p>
          <a:p>
            <a:r>
              <a:rPr lang="en-US" sz="3200" dirty="0" smtClean="0"/>
              <a:t>Mein </a:t>
            </a:r>
            <a:r>
              <a:rPr lang="en-US" sz="3200" dirty="0" err="1" smtClean="0"/>
              <a:t>Vater</a:t>
            </a:r>
            <a:r>
              <a:rPr lang="en-US" sz="3200" dirty="0" smtClean="0"/>
              <a:t> </a:t>
            </a:r>
            <a:r>
              <a:rPr lang="en-US" sz="3200" dirty="0" err="1" smtClean="0"/>
              <a:t>ist</a:t>
            </a:r>
            <a:r>
              <a:rPr lang="en-US" sz="3200" dirty="0" smtClean="0"/>
              <a:t> </a:t>
            </a:r>
            <a:r>
              <a:rPr lang="en-US" sz="3200" dirty="0" smtClean="0"/>
              <a:t>69 </a:t>
            </a:r>
            <a:r>
              <a:rPr lang="en-US" sz="3200" dirty="0" err="1" smtClean="0"/>
              <a:t>Jahre</a:t>
            </a:r>
            <a:r>
              <a:rPr lang="en-US" sz="3200" dirty="0" smtClean="0"/>
              <a:t> alt.</a:t>
            </a:r>
          </a:p>
          <a:p>
            <a:r>
              <a:rPr lang="en-US" sz="3200" dirty="0" smtClean="0"/>
              <a:t>Mein </a:t>
            </a:r>
            <a:r>
              <a:rPr lang="en-US" sz="3200" dirty="0" err="1" smtClean="0"/>
              <a:t>Vater</a:t>
            </a:r>
            <a:r>
              <a:rPr lang="en-US" sz="3200" dirty="0" smtClean="0"/>
              <a:t> </a:t>
            </a:r>
            <a:r>
              <a:rPr lang="en-US" sz="3200" dirty="0" err="1" smtClean="0"/>
              <a:t>arbeitet</a:t>
            </a:r>
            <a:r>
              <a:rPr lang="en-US" sz="3200" dirty="0" smtClean="0"/>
              <a:t> </a:t>
            </a:r>
            <a:r>
              <a:rPr lang="en-US" sz="3200" dirty="0" err="1" smtClean="0"/>
              <a:t>als</a:t>
            </a:r>
            <a:r>
              <a:rPr lang="en-US" sz="3200" dirty="0" smtClean="0"/>
              <a:t> </a:t>
            </a:r>
            <a:r>
              <a:rPr lang="en-US" sz="3200" dirty="0" err="1" smtClean="0"/>
              <a:t>Automechaniker</a:t>
            </a:r>
            <a:r>
              <a:rPr lang="en-US" sz="3200" dirty="0" smtClean="0"/>
              <a:t>.</a:t>
            </a:r>
          </a:p>
          <a:p>
            <a:r>
              <a:rPr lang="en-US" sz="3200" dirty="0" smtClean="0"/>
              <a:t>Mein </a:t>
            </a:r>
            <a:r>
              <a:rPr lang="en-US" sz="3200" dirty="0" err="1" smtClean="0"/>
              <a:t>Vater</a:t>
            </a:r>
            <a:r>
              <a:rPr lang="en-US" sz="3200" dirty="0" smtClean="0"/>
              <a:t> </a:t>
            </a:r>
            <a:r>
              <a:rPr lang="en-US" sz="3200" dirty="0" err="1" smtClean="0"/>
              <a:t>angelt</a:t>
            </a:r>
            <a:r>
              <a:rPr lang="en-US" sz="3200" dirty="0" smtClean="0"/>
              <a:t> </a:t>
            </a:r>
            <a:r>
              <a:rPr lang="en-US" sz="3200" dirty="0" err="1" smtClean="0"/>
              <a:t>gern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483" y="2471738"/>
            <a:ext cx="5191906" cy="415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590800"/>
            <a:ext cx="417096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</TotalTime>
  <Words>355</Words>
  <Application>Microsoft Office PowerPoint</Application>
  <PresentationFormat>On-screen Show (4:3)</PresentationFormat>
  <Paragraphs>100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die Familie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Alanna</dc:creator>
  <cp:lastModifiedBy>Alanna</cp:lastModifiedBy>
  <cp:revision>80</cp:revision>
  <dcterms:created xsi:type="dcterms:W3CDTF">2011-09-26T13:16:24Z</dcterms:created>
  <dcterms:modified xsi:type="dcterms:W3CDTF">2012-10-27T00:37:52Z</dcterms:modified>
</cp:coreProperties>
</file>