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57" r:id="rId4"/>
    <p:sldId id="263" r:id="rId5"/>
    <p:sldId id="262" r:id="rId6"/>
    <p:sldId id="258" r:id="rId7"/>
    <p:sldId id="268" r:id="rId8"/>
    <p:sldId id="269" r:id="rId9"/>
    <p:sldId id="274" r:id="rId10"/>
    <p:sldId id="270" r:id="rId11"/>
    <p:sldId id="271" r:id="rId12"/>
    <p:sldId id="259" r:id="rId13"/>
    <p:sldId id="264" r:id="rId14"/>
    <p:sldId id="265" r:id="rId15"/>
    <p:sldId id="260" r:id="rId16"/>
    <p:sldId id="266" r:id="rId17"/>
    <p:sldId id="261" r:id="rId18"/>
    <p:sldId id="272" r:id="rId19"/>
    <p:sldId id="273" r:id="rId20"/>
    <p:sldId id="267" r:id="rId21"/>
    <p:sldId id="276" r:id="rId22"/>
    <p:sldId id="277" r:id="rId23"/>
    <p:sldId id="278" r:id="rId24"/>
    <p:sldId id="279" r:id="rId25"/>
  </p:sldIdLst>
  <p:sldSz cx="9144000" cy="6858000" type="screen4x3"/>
  <p:notesSz cx="70770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8" autoAdjust="0"/>
    <p:restoredTop sz="94660"/>
  </p:normalViewPr>
  <p:slideViewPr>
    <p:cSldViewPr>
      <p:cViewPr varScale="1">
        <p:scale>
          <a:sx n="69" d="100"/>
          <a:sy n="69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A4AA15B-3152-4D5C-B213-566E55B5A908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5A91A36-E886-4A81-AA50-118747D2AB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9.emf"/><Relationship Id="rId5" Type="http://schemas.openxmlformats.org/officeDocument/2006/relationships/image" Target="../media/image33.png"/><Relationship Id="rId10" Type="http://schemas.openxmlformats.org/officeDocument/2006/relationships/image" Target="../media/image38.emf"/><Relationship Id="rId4" Type="http://schemas.openxmlformats.org/officeDocument/2006/relationships/image" Target="../media/image32.png"/><Relationship Id="rId9" Type="http://schemas.openxmlformats.org/officeDocument/2006/relationships/image" Target="../media/image37.emf"/><Relationship Id="rId1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emf"/><Relationship Id="rId18" Type="http://schemas.openxmlformats.org/officeDocument/2006/relationships/image" Target="../media/image59.emf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8.emf"/><Relationship Id="rId2" Type="http://schemas.openxmlformats.org/officeDocument/2006/relationships/image" Target="../media/image43.png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emf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13" Type="http://schemas.openxmlformats.org/officeDocument/2006/relationships/image" Target="../media/image71.emf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emf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emf"/><Relationship Id="rId9" Type="http://schemas.openxmlformats.org/officeDocument/2006/relationships/image" Target="../media/image67.wmf"/><Relationship Id="rId14" Type="http://schemas.openxmlformats.org/officeDocument/2006/relationships/image" Target="../media/image72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emf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59898"/>
            <a:ext cx="8839200" cy="51265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+ city/country</a:t>
            </a:r>
            <a:br>
              <a:rPr lang="en-US" dirty="0" smtClean="0"/>
            </a:br>
            <a:r>
              <a:rPr lang="en-US" dirty="0" err="1" smtClean="0"/>
              <a:t>nach</a:t>
            </a:r>
            <a:r>
              <a:rPr lang="en-US" dirty="0" smtClean="0"/>
              <a:t> + city country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mit</a:t>
            </a:r>
            <a:r>
              <a:rPr lang="en-US" dirty="0" smtClean="0"/>
              <a:t> ____________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3600" dirty="0" smtClean="0"/>
              <a:t>(</a:t>
            </a:r>
            <a:r>
              <a:rPr lang="en-US" sz="3600" dirty="0" err="1" smtClean="0"/>
              <a:t>meinem</a:t>
            </a:r>
            <a:r>
              <a:rPr lang="en-US" sz="3600" dirty="0" smtClean="0"/>
              <a:t> Freund und </a:t>
            </a:r>
            <a:r>
              <a:rPr lang="en-US" sz="3600" dirty="0" err="1" smtClean="0"/>
              <a:t>meiner</a:t>
            </a:r>
            <a:r>
              <a:rPr lang="en-US" sz="3600" dirty="0" smtClean="0"/>
              <a:t> </a:t>
            </a:r>
            <a:r>
              <a:rPr lang="en-US" sz="3600" dirty="0" err="1" smtClean="0"/>
              <a:t>Freundin</a:t>
            </a:r>
            <a:r>
              <a:rPr lang="en-US" sz="3600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61" y="1676400"/>
            <a:ext cx="454502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6083" y="1371600"/>
            <a:ext cx="407843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spazieren gehen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Sie gehen </a:t>
            </a:r>
            <a:r>
              <a:rPr lang="de-DE" dirty="0" smtClean="0"/>
              <a:t>im Park spazieren</a:t>
            </a:r>
            <a:r>
              <a:rPr lang="de-DE" dirty="0" smtClean="0"/>
              <a:t>.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28600" y="1828800"/>
            <a:ext cx="487375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26098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524000"/>
            <a:ext cx="4881160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727" y="1143000"/>
            <a:ext cx="4048663" cy="36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219200"/>
            <a:ext cx="2667000" cy="36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73" y="1447800"/>
            <a:ext cx="399076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24000"/>
            <a:ext cx="3708912" cy="331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4000" dirty="0" err="1" smtClean="0"/>
              <a:t>Schach</a:t>
            </a:r>
            <a:endParaRPr lang="en-US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3444875" cy="396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0505" y="1371600"/>
            <a:ext cx="440293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425" y="1371600"/>
            <a:ext cx="408717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419410"/>
            <a:ext cx="3383680" cy="330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921" r="12921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423863"/>
            <a:ext cx="786765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ounded Rectangle 1"/>
          <p:cNvSpPr/>
          <p:nvPr/>
        </p:nvSpPr>
        <p:spPr>
          <a:xfrm>
            <a:off x="634955" y="5976938"/>
            <a:ext cx="7743825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87355" y="2743200"/>
            <a:ext cx="7743825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186" y="838200"/>
            <a:ext cx="78009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657600"/>
            <a:ext cx="78771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28600"/>
            <a:ext cx="6781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Wir</a:t>
            </a:r>
            <a:r>
              <a:rPr lang="en-US" sz="3200" dirty="0" smtClean="0"/>
              <a:t> </a:t>
            </a:r>
            <a:r>
              <a:rPr lang="en-US" sz="3200" dirty="0" err="1" smtClean="0"/>
              <a:t>reisen</a:t>
            </a:r>
            <a:r>
              <a:rPr lang="en-US" sz="3200" dirty="0" smtClean="0"/>
              <a:t> </a:t>
            </a:r>
            <a:r>
              <a:rPr lang="en-US" sz="3200" b="1" dirty="0" err="1" smtClean="0"/>
              <a:t>im</a:t>
            </a:r>
            <a:r>
              <a:rPr lang="en-US" sz="3200" dirty="0" smtClean="0"/>
              <a:t> Mai </a:t>
            </a:r>
            <a:r>
              <a:rPr lang="en-US" sz="3200" b="1" dirty="0" err="1" smtClean="0"/>
              <a:t>nach</a:t>
            </a:r>
            <a:r>
              <a:rPr lang="en-US" sz="3200" dirty="0" smtClean="0"/>
              <a:t> Deutschland.</a:t>
            </a:r>
          </a:p>
          <a:p>
            <a:endParaRPr lang="en-US" sz="3200" dirty="0" smtClean="0"/>
          </a:p>
          <a:p>
            <a:r>
              <a:rPr lang="en-US" sz="3200" dirty="0" err="1" smtClean="0"/>
              <a:t>Ich</a:t>
            </a:r>
            <a:r>
              <a:rPr lang="en-US" sz="3200" dirty="0" smtClean="0"/>
              <a:t> </a:t>
            </a:r>
            <a:r>
              <a:rPr lang="en-US" sz="3200" dirty="0" err="1" smtClean="0"/>
              <a:t>fr</a:t>
            </a:r>
            <a:r>
              <a:rPr lang="de-DE" sz="3200" dirty="0" smtClean="0"/>
              <a:t>ühstücke mit meinem Bruder.</a:t>
            </a:r>
          </a:p>
          <a:p>
            <a:endParaRPr lang="de-DE" sz="3200" dirty="0" smtClean="0"/>
          </a:p>
          <a:p>
            <a:r>
              <a:rPr lang="de-DE" sz="3200" dirty="0" smtClean="0"/>
              <a:t>Ich gehe um halb 3 </a:t>
            </a:r>
            <a:r>
              <a:rPr lang="de-DE" sz="3200" b="1" dirty="0" smtClean="0"/>
              <a:t>nach Hause</a:t>
            </a:r>
            <a:r>
              <a:rPr lang="de-DE" sz="3200" dirty="0" smtClean="0"/>
              <a:t>.</a:t>
            </a:r>
          </a:p>
          <a:p>
            <a:endParaRPr lang="de-DE" sz="3200" dirty="0" smtClean="0"/>
          </a:p>
          <a:p>
            <a:r>
              <a:rPr lang="de-DE" sz="3200" dirty="0" smtClean="0"/>
              <a:t>Ich bleibe heute </a:t>
            </a:r>
            <a:r>
              <a:rPr lang="de-DE" sz="3200" b="1" dirty="0" smtClean="0"/>
              <a:t>zu Hause</a:t>
            </a:r>
            <a:r>
              <a:rPr lang="de-DE" sz="3200" dirty="0" smtClean="0"/>
              <a:t>.</a:t>
            </a:r>
          </a:p>
          <a:p>
            <a:endParaRPr lang="de-DE" sz="3200" dirty="0" smtClean="0"/>
          </a:p>
          <a:p>
            <a:r>
              <a:rPr lang="de-DE" sz="3200" dirty="0" smtClean="0"/>
              <a:t>Ich schwimme in der Schwimmbad </a:t>
            </a:r>
            <a:r>
              <a:rPr lang="de-DE" sz="3200" b="1" dirty="0" smtClean="0"/>
              <a:t>in</a:t>
            </a:r>
            <a:r>
              <a:rPr lang="de-DE" sz="3200" dirty="0" smtClean="0"/>
              <a:t> Hamburg.</a:t>
            </a:r>
            <a:endParaRPr lang="en-U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381000"/>
            <a:ext cx="10571798" cy="612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" y="1914525"/>
            <a:ext cx="1524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708" y="47625"/>
            <a:ext cx="15525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69047"/>
            <a:ext cx="180022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000" y="373822"/>
            <a:ext cx="1447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308" y="1562100"/>
            <a:ext cx="17049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300" y="1696523"/>
            <a:ext cx="13335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14525"/>
            <a:ext cx="1782035" cy="14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4427"/>
            <a:ext cx="1453435" cy="139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438" y="5062187"/>
            <a:ext cx="1457325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929" y="254317"/>
            <a:ext cx="1295400" cy="1263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4774828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902" y="3364314"/>
            <a:ext cx="1761388" cy="1410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7000" y="5062187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bleiben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43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6755"/>
            <a:ext cx="120015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03" y="2052637"/>
            <a:ext cx="147637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842" y="2128037"/>
            <a:ext cx="14668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03" y="3657600"/>
            <a:ext cx="1724025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03" y="5338695"/>
            <a:ext cx="168592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686174"/>
            <a:ext cx="16764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941" y="476248"/>
            <a:ext cx="175260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71530"/>
            <a:ext cx="1638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60852"/>
            <a:ext cx="1809750" cy="143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233" y="1754831"/>
            <a:ext cx="18097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448" y="3876675"/>
            <a:ext cx="18002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640" y="3706956"/>
            <a:ext cx="22288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456" y="5255554"/>
            <a:ext cx="1624349" cy="154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319" y="5173803"/>
            <a:ext cx="1429421" cy="148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899" y="5404551"/>
            <a:ext cx="1464167" cy="131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233" y="166755"/>
            <a:ext cx="1446328" cy="1309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252" y="5255554"/>
            <a:ext cx="1543961" cy="144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041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847603"/>
            <a:ext cx="2172513" cy="185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571" y="3293150"/>
            <a:ext cx="1802908" cy="1768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12" y="1823295"/>
            <a:ext cx="2152717" cy="1594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12" y="5164601"/>
            <a:ext cx="1746734" cy="169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566" y="4985998"/>
            <a:ext cx="1589733" cy="170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381" y="169783"/>
            <a:ext cx="1528762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248" y="2146341"/>
            <a:ext cx="2195027" cy="209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C:\Users\Alanna\AppData\Local\Microsoft\Windows\Temporary Internet Files\Content.IE5\ZM2G5WAO\MC900078715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755" y="4526357"/>
            <a:ext cx="1534655" cy="190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093" y="318460"/>
            <a:ext cx="2286000" cy="161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876" y="2247899"/>
            <a:ext cx="2137372" cy="18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093" y="4480241"/>
            <a:ext cx="1538288" cy="199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625" y="4407824"/>
            <a:ext cx="1544936" cy="2317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94" y="169783"/>
            <a:ext cx="2591239" cy="165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3" y="70632"/>
            <a:ext cx="14573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" y="1541843"/>
            <a:ext cx="158115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7" y="21465"/>
            <a:ext cx="14859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015" y="3417475"/>
            <a:ext cx="17240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70632"/>
            <a:ext cx="15621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111952"/>
            <a:ext cx="16668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292" y="1828800"/>
            <a:ext cx="18097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739" y="3426195"/>
            <a:ext cx="2132929" cy="13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628" y="1847314"/>
            <a:ext cx="16002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440" y="1932993"/>
            <a:ext cx="1789560" cy="1445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56" y="3190339"/>
            <a:ext cx="1064317" cy="1883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871" y="3190339"/>
            <a:ext cx="1404937" cy="149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620" y="3426195"/>
            <a:ext cx="1376363" cy="137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983" y="188420"/>
            <a:ext cx="16478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46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64008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a</a:t>
            </a:r>
            <a:r>
              <a:rPr lang="en-US" sz="4000" dirty="0" smtClean="0"/>
              <a:t>m </a:t>
            </a:r>
            <a:r>
              <a:rPr lang="en-US" sz="4000" dirty="0" smtClean="0"/>
              <a:t>Strand </a:t>
            </a:r>
            <a:r>
              <a:rPr lang="en-US" sz="4000" dirty="0" err="1" smtClean="0"/>
              <a:t>liegen</a:t>
            </a:r>
            <a:endParaRPr lang="en-US" sz="40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357" r="1357"/>
          <a:stretch>
            <a:fillRect/>
          </a:stretch>
        </p:blipFill>
        <p:spPr bwMode="auto">
          <a:xfrm>
            <a:off x="838200" y="415859"/>
            <a:ext cx="5334000" cy="4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057400"/>
            <a:ext cx="7068137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753" b="4753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3505200" cy="1143000"/>
          </a:xfrm>
        </p:spPr>
        <p:txBody>
          <a:bodyPr/>
          <a:lstStyle/>
          <a:p>
            <a:r>
              <a:rPr lang="en-US" dirty="0" err="1" smtClean="0"/>
              <a:t>ein</a:t>
            </a:r>
            <a:r>
              <a:rPr lang="en-US" dirty="0" smtClean="0"/>
              <a:t>/</a:t>
            </a:r>
            <a:r>
              <a:rPr lang="en-US" dirty="0" err="1" smtClean="0"/>
              <a:t>kaufen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637" y="1389063"/>
            <a:ext cx="33718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322966"/>
            <a:ext cx="3741578" cy="3401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12" y="1295400"/>
            <a:ext cx="432054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1627" y="1295400"/>
            <a:ext cx="361084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468" y="1371600"/>
            <a:ext cx="3871852" cy="335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35708"/>
            <a:ext cx="3730403" cy="356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83" y="1600200"/>
            <a:ext cx="426167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22633</TotalTime>
  <Words>53</Words>
  <Application>Microsoft Office PowerPoint</Application>
  <PresentationFormat>On-screen Show (4:3)</PresentationFormat>
  <Paragraphs>16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Solstice</vt:lpstr>
      <vt:lpstr>in + city/country nach + city country  mit ____________   (meinem Freund und meiner Freundin)   </vt:lpstr>
      <vt:lpstr>PowerPoint Presentation</vt:lpstr>
      <vt:lpstr>PowerPoint Presentation</vt:lpstr>
      <vt:lpstr>PowerPoint Presentation</vt:lpstr>
      <vt:lpstr>PowerPoint Presentation</vt:lpstr>
      <vt:lpstr>ein/kaufen</vt:lpstr>
      <vt:lpstr>PowerPoint Presentation</vt:lpstr>
      <vt:lpstr>PowerPoint Presentation</vt:lpstr>
      <vt:lpstr>PowerPoint Presentation</vt:lpstr>
      <vt:lpstr>PowerPoint Presentation</vt:lpstr>
      <vt:lpstr>spazieren gehen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Alanna</dc:creator>
  <cp:lastModifiedBy>Alanna</cp:lastModifiedBy>
  <cp:revision>66</cp:revision>
  <cp:lastPrinted>2012-04-19T18:32:47Z</cp:lastPrinted>
  <dcterms:created xsi:type="dcterms:W3CDTF">2012-02-15T02:38:46Z</dcterms:created>
  <dcterms:modified xsi:type="dcterms:W3CDTF">2013-02-05T14:40:19Z</dcterms:modified>
</cp:coreProperties>
</file>